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1600200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691C"/>
    <a:srgbClr val="D9B841"/>
    <a:srgbClr val="80F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39" d="100"/>
          <a:sy n="39" d="100"/>
        </p:scale>
        <p:origin x="117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3T06:29:08.9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1749275"/>
            <a:ext cx="13601700" cy="3721230"/>
          </a:xfrm>
        </p:spPr>
        <p:txBody>
          <a:bodyPr anchor="b"/>
          <a:lstStyle>
            <a:lvl1pPr algn="ctr">
              <a:defRPr sz="93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5614010"/>
            <a:ext cx="12001500" cy="2580613"/>
          </a:xfrm>
        </p:spPr>
        <p:txBody>
          <a:bodyPr/>
          <a:lstStyle>
            <a:lvl1pPr marL="0" indent="0" algn="ctr">
              <a:buNone/>
              <a:defRPr sz="3741"/>
            </a:lvl1pPr>
            <a:lvl2pPr marL="712592" indent="0" algn="ctr">
              <a:buNone/>
              <a:defRPr sz="3117"/>
            </a:lvl2pPr>
            <a:lvl3pPr marL="1425184" indent="0" algn="ctr">
              <a:buNone/>
              <a:defRPr sz="2805"/>
            </a:lvl3pPr>
            <a:lvl4pPr marL="2137776" indent="0" algn="ctr">
              <a:buNone/>
              <a:defRPr sz="2494"/>
            </a:lvl4pPr>
            <a:lvl5pPr marL="2850368" indent="0" algn="ctr">
              <a:buNone/>
              <a:defRPr sz="2494"/>
            </a:lvl5pPr>
            <a:lvl6pPr marL="3562960" indent="0" algn="ctr">
              <a:buNone/>
              <a:defRPr sz="2494"/>
            </a:lvl6pPr>
            <a:lvl7pPr marL="4275552" indent="0" algn="ctr">
              <a:buNone/>
              <a:defRPr sz="2494"/>
            </a:lvl7pPr>
            <a:lvl8pPr marL="4988143" indent="0" algn="ctr">
              <a:buNone/>
              <a:defRPr sz="2494"/>
            </a:lvl8pPr>
            <a:lvl9pPr marL="5700735" indent="0" algn="ctr">
              <a:buNone/>
              <a:defRPr sz="249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85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4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2" y="569071"/>
            <a:ext cx="3450431" cy="90581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8" y="569071"/>
            <a:ext cx="10151269" cy="90581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7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73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4" y="2664740"/>
            <a:ext cx="13801725" cy="4446176"/>
          </a:xfrm>
        </p:spPr>
        <p:txBody>
          <a:bodyPr anchor="b"/>
          <a:lstStyle>
            <a:lvl1pPr>
              <a:defRPr sz="93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4" y="7152978"/>
            <a:ext cx="13801725" cy="2338139"/>
          </a:xfrm>
        </p:spPr>
        <p:txBody>
          <a:bodyPr/>
          <a:lstStyle>
            <a:lvl1pPr marL="0" indent="0">
              <a:buNone/>
              <a:defRPr sz="3741">
                <a:solidFill>
                  <a:schemeClr val="tx1"/>
                </a:solidFill>
              </a:defRPr>
            </a:lvl1pPr>
            <a:lvl2pPr marL="712592" indent="0">
              <a:buNone/>
              <a:defRPr sz="3117">
                <a:solidFill>
                  <a:schemeClr val="tx1">
                    <a:tint val="75000"/>
                  </a:schemeClr>
                </a:solidFill>
              </a:defRPr>
            </a:lvl2pPr>
            <a:lvl3pPr marL="1425184" indent="0">
              <a:buNone/>
              <a:defRPr sz="2805">
                <a:solidFill>
                  <a:schemeClr val="tx1">
                    <a:tint val="75000"/>
                  </a:schemeClr>
                </a:solidFill>
              </a:defRPr>
            </a:lvl3pPr>
            <a:lvl4pPr marL="2137776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036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2960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5552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8143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0735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55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2845355"/>
            <a:ext cx="6800850" cy="67818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2845355"/>
            <a:ext cx="6800850" cy="67818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5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569073"/>
            <a:ext cx="13801725" cy="20659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4" y="2620202"/>
            <a:ext cx="6769595" cy="1284120"/>
          </a:xfrm>
        </p:spPr>
        <p:txBody>
          <a:bodyPr anchor="b"/>
          <a:lstStyle>
            <a:lvl1pPr marL="0" indent="0">
              <a:buNone/>
              <a:defRPr sz="3741" b="1"/>
            </a:lvl1pPr>
            <a:lvl2pPr marL="712592" indent="0">
              <a:buNone/>
              <a:defRPr sz="3117" b="1"/>
            </a:lvl2pPr>
            <a:lvl3pPr marL="1425184" indent="0">
              <a:buNone/>
              <a:defRPr sz="2805" b="1"/>
            </a:lvl3pPr>
            <a:lvl4pPr marL="2137776" indent="0">
              <a:buNone/>
              <a:defRPr sz="2494" b="1"/>
            </a:lvl4pPr>
            <a:lvl5pPr marL="2850368" indent="0">
              <a:buNone/>
              <a:defRPr sz="2494" b="1"/>
            </a:lvl5pPr>
            <a:lvl6pPr marL="3562960" indent="0">
              <a:buNone/>
              <a:defRPr sz="2494" b="1"/>
            </a:lvl6pPr>
            <a:lvl7pPr marL="4275552" indent="0">
              <a:buNone/>
              <a:defRPr sz="2494" b="1"/>
            </a:lvl7pPr>
            <a:lvl8pPr marL="4988143" indent="0">
              <a:buNone/>
              <a:defRPr sz="2494" b="1"/>
            </a:lvl8pPr>
            <a:lvl9pPr marL="5700735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4" y="3904322"/>
            <a:ext cx="6769595" cy="57426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4" y="2620202"/>
            <a:ext cx="6802934" cy="1284120"/>
          </a:xfrm>
        </p:spPr>
        <p:txBody>
          <a:bodyPr anchor="b"/>
          <a:lstStyle>
            <a:lvl1pPr marL="0" indent="0">
              <a:buNone/>
              <a:defRPr sz="3741" b="1"/>
            </a:lvl1pPr>
            <a:lvl2pPr marL="712592" indent="0">
              <a:buNone/>
              <a:defRPr sz="3117" b="1"/>
            </a:lvl2pPr>
            <a:lvl3pPr marL="1425184" indent="0">
              <a:buNone/>
              <a:defRPr sz="2805" b="1"/>
            </a:lvl3pPr>
            <a:lvl4pPr marL="2137776" indent="0">
              <a:buNone/>
              <a:defRPr sz="2494" b="1"/>
            </a:lvl4pPr>
            <a:lvl5pPr marL="2850368" indent="0">
              <a:buNone/>
              <a:defRPr sz="2494" b="1"/>
            </a:lvl5pPr>
            <a:lvl6pPr marL="3562960" indent="0">
              <a:buNone/>
              <a:defRPr sz="2494" b="1"/>
            </a:lvl6pPr>
            <a:lvl7pPr marL="4275552" indent="0">
              <a:buNone/>
              <a:defRPr sz="2494" b="1"/>
            </a:lvl7pPr>
            <a:lvl8pPr marL="4988143" indent="0">
              <a:buNone/>
              <a:defRPr sz="2494" b="1"/>
            </a:lvl8pPr>
            <a:lvl9pPr marL="5700735" indent="0">
              <a:buNone/>
              <a:defRPr sz="249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4" y="3904322"/>
            <a:ext cx="6802934" cy="57426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6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12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9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712576"/>
            <a:ext cx="5161062" cy="2494016"/>
          </a:xfrm>
        </p:spPr>
        <p:txBody>
          <a:bodyPr anchor="b"/>
          <a:lstStyle>
            <a:lvl1pPr>
              <a:defRPr sz="498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1538968"/>
            <a:ext cx="8101013" cy="7595861"/>
          </a:xfrm>
        </p:spPr>
        <p:txBody>
          <a:bodyPr/>
          <a:lstStyle>
            <a:lvl1pPr>
              <a:defRPr sz="4988"/>
            </a:lvl1pPr>
            <a:lvl2pPr>
              <a:defRPr sz="4364"/>
            </a:lvl2pPr>
            <a:lvl3pPr>
              <a:defRPr sz="3741"/>
            </a:lvl3pPr>
            <a:lvl4pPr>
              <a:defRPr sz="3117"/>
            </a:lvl4pPr>
            <a:lvl5pPr>
              <a:defRPr sz="3117"/>
            </a:lvl5pPr>
            <a:lvl6pPr>
              <a:defRPr sz="3117"/>
            </a:lvl6pPr>
            <a:lvl7pPr>
              <a:defRPr sz="3117"/>
            </a:lvl7pPr>
            <a:lvl8pPr>
              <a:defRPr sz="3117"/>
            </a:lvl8pPr>
            <a:lvl9pPr>
              <a:defRPr sz="31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3206592"/>
            <a:ext cx="5161062" cy="5940607"/>
          </a:xfrm>
        </p:spPr>
        <p:txBody>
          <a:bodyPr/>
          <a:lstStyle>
            <a:lvl1pPr marL="0" indent="0">
              <a:buNone/>
              <a:defRPr sz="2494"/>
            </a:lvl1pPr>
            <a:lvl2pPr marL="712592" indent="0">
              <a:buNone/>
              <a:defRPr sz="2182"/>
            </a:lvl2pPr>
            <a:lvl3pPr marL="1425184" indent="0">
              <a:buNone/>
              <a:defRPr sz="1870"/>
            </a:lvl3pPr>
            <a:lvl4pPr marL="2137776" indent="0">
              <a:buNone/>
              <a:defRPr sz="1559"/>
            </a:lvl4pPr>
            <a:lvl5pPr marL="2850368" indent="0">
              <a:buNone/>
              <a:defRPr sz="1559"/>
            </a:lvl5pPr>
            <a:lvl6pPr marL="3562960" indent="0">
              <a:buNone/>
              <a:defRPr sz="1559"/>
            </a:lvl6pPr>
            <a:lvl7pPr marL="4275552" indent="0">
              <a:buNone/>
              <a:defRPr sz="1559"/>
            </a:lvl7pPr>
            <a:lvl8pPr marL="4988143" indent="0">
              <a:buNone/>
              <a:defRPr sz="1559"/>
            </a:lvl8pPr>
            <a:lvl9pPr marL="5700735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32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712576"/>
            <a:ext cx="5161062" cy="2494016"/>
          </a:xfrm>
        </p:spPr>
        <p:txBody>
          <a:bodyPr anchor="b"/>
          <a:lstStyle>
            <a:lvl1pPr>
              <a:defRPr sz="498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1538968"/>
            <a:ext cx="8101013" cy="7595861"/>
          </a:xfrm>
        </p:spPr>
        <p:txBody>
          <a:bodyPr anchor="t"/>
          <a:lstStyle>
            <a:lvl1pPr marL="0" indent="0">
              <a:buNone/>
              <a:defRPr sz="4988"/>
            </a:lvl1pPr>
            <a:lvl2pPr marL="712592" indent="0">
              <a:buNone/>
              <a:defRPr sz="4364"/>
            </a:lvl2pPr>
            <a:lvl3pPr marL="1425184" indent="0">
              <a:buNone/>
              <a:defRPr sz="3741"/>
            </a:lvl3pPr>
            <a:lvl4pPr marL="2137776" indent="0">
              <a:buNone/>
              <a:defRPr sz="3117"/>
            </a:lvl4pPr>
            <a:lvl5pPr marL="2850368" indent="0">
              <a:buNone/>
              <a:defRPr sz="3117"/>
            </a:lvl5pPr>
            <a:lvl6pPr marL="3562960" indent="0">
              <a:buNone/>
              <a:defRPr sz="3117"/>
            </a:lvl6pPr>
            <a:lvl7pPr marL="4275552" indent="0">
              <a:buNone/>
              <a:defRPr sz="3117"/>
            </a:lvl7pPr>
            <a:lvl8pPr marL="4988143" indent="0">
              <a:buNone/>
              <a:defRPr sz="3117"/>
            </a:lvl8pPr>
            <a:lvl9pPr marL="5700735" indent="0">
              <a:buNone/>
              <a:defRPr sz="31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3206592"/>
            <a:ext cx="5161062" cy="5940607"/>
          </a:xfrm>
        </p:spPr>
        <p:txBody>
          <a:bodyPr/>
          <a:lstStyle>
            <a:lvl1pPr marL="0" indent="0">
              <a:buNone/>
              <a:defRPr sz="2494"/>
            </a:lvl1pPr>
            <a:lvl2pPr marL="712592" indent="0">
              <a:buNone/>
              <a:defRPr sz="2182"/>
            </a:lvl2pPr>
            <a:lvl3pPr marL="1425184" indent="0">
              <a:buNone/>
              <a:defRPr sz="1870"/>
            </a:lvl3pPr>
            <a:lvl4pPr marL="2137776" indent="0">
              <a:buNone/>
              <a:defRPr sz="1559"/>
            </a:lvl4pPr>
            <a:lvl5pPr marL="2850368" indent="0">
              <a:buNone/>
              <a:defRPr sz="1559"/>
            </a:lvl5pPr>
            <a:lvl6pPr marL="3562960" indent="0">
              <a:buNone/>
              <a:defRPr sz="1559"/>
            </a:lvl6pPr>
            <a:lvl7pPr marL="4275552" indent="0">
              <a:buNone/>
              <a:defRPr sz="1559"/>
            </a:lvl7pPr>
            <a:lvl8pPr marL="4988143" indent="0">
              <a:buNone/>
              <a:defRPr sz="1559"/>
            </a:lvl8pPr>
            <a:lvl9pPr marL="5700735" indent="0">
              <a:buNone/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0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569073"/>
            <a:ext cx="13801725" cy="2065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2845355"/>
            <a:ext cx="13801725" cy="678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9906786"/>
            <a:ext cx="3600450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47A82-9AC6-40F9-9FC0-05456D30CF6B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9906786"/>
            <a:ext cx="540067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9906786"/>
            <a:ext cx="3600450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BC07C-2EC9-4027-8A8F-0E6947290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7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425184" rtl="0" eaLnBrk="1" latinLnBrk="0" hangingPunct="1">
        <a:lnSpc>
          <a:spcPct val="90000"/>
        </a:lnSpc>
        <a:spcBef>
          <a:spcPct val="0"/>
        </a:spcBef>
        <a:buNone/>
        <a:defRPr sz="6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296" indent="-356296" algn="l" defTabSz="1425184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4" kern="1200">
          <a:solidFill>
            <a:schemeClr val="tx1"/>
          </a:solidFill>
          <a:latin typeface="+mn-lt"/>
          <a:ea typeface="+mn-ea"/>
          <a:cs typeface="+mn-cs"/>
        </a:defRPr>
      </a:lvl1pPr>
      <a:lvl2pPr marL="1068888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3741" kern="1200">
          <a:solidFill>
            <a:schemeClr val="tx1"/>
          </a:solidFill>
          <a:latin typeface="+mn-lt"/>
          <a:ea typeface="+mn-ea"/>
          <a:cs typeface="+mn-cs"/>
        </a:defRPr>
      </a:lvl2pPr>
      <a:lvl3pPr marL="1781480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3pPr>
      <a:lvl4pPr marL="2494072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4pPr>
      <a:lvl5pPr marL="3206664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5pPr>
      <a:lvl6pPr marL="3919256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6pPr>
      <a:lvl7pPr marL="4631847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7pPr>
      <a:lvl8pPr marL="5344439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8pPr>
      <a:lvl9pPr marL="6057031" indent="-356296" algn="l" defTabSz="1425184" rtl="0" eaLnBrk="1" latinLnBrk="0" hangingPunct="1">
        <a:lnSpc>
          <a:spcPct val="90000"/>
        </a:lnSpc>
        <a:spcBef>
          <a:spcPts val="779"/>
        </a:spcBef>
        <a:buFont typeface="Arial" panose="020B0604020202020204" pitchFamily="34" charset="0"/>
        <a:buChar char="•"/>
        <a:defRPr sz="28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1pPr>
      <a:lvl2pPr marL="712592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2pPr>
      <a:lvl3pPr marL="1425184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3pPr>
      <a:lvl4pPr marL="2137776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4pPr>
      <a:lvl5pPr marL="2850368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5pPr>
      <a:lvl6pPr marL="3562960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6pPr>
      <a:lvl7pPr marL="4275552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7pPr>
      <a:lvl8pPr marL="4988143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8pPr>
      <a:lvl9pPr marL="5700735" algn="l" defTabSz="1425184" rtl="0" eaLnBrk="1" latinLnBrk="0" hangingPunct="1">
        <a:defRPr sz="28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FF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6">
            <a:extLst>
              <a:ext uri="{FF2B5EF4-FFF2-40B4-BE49-F238E27FC236}">
                <a16:creationId xmlns:a16="http://schemas.microsoft.com/office/drawing/2014/main" id="{CF29B5C8-BD04-4722-B341-5E8AF3C38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39" y="326637"/>
            <a:ext cx="4987817" cy="261610"/>
          </a:xfrm>
          <a:prstGeom prst="rect">
            <a:avLst/>
          </a:prstGeom>
          <a:solidFill>
            <a:srgbClr val="12691C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D9B84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CMYK Coding</a:t>
            </a:r>
            <a:endParaRPr kumimoji="0" lang="en-US" altLang="en-US" sz="1400" b="1" i="0" u="none" strike="noStrike" cap="none" normalizeH="0" baseline="0" dirty="0">
              <a:ln>
                <a:noFill/>
              </a:ln>
              <a:solidFill>
                <a:srgbClr val="D9B841"/>
              </a:solidFill>
              <a:effectLst/>
            </a:endParaRPr>
          </a:p>
        </p:txBody>
      </p:sp>
      <p:sp>
        <p:nvSpPr>
          <p:cNvPr id="43" name="Rectangle 17">
            <a:extLst>
              <a:ext uri="{FF2B5EF4-FFF2-40B4-BE49-F238E27FC236}">
                <a16:creationId xmlns:a16="http://schemas.microsoft.com/office/drawing/2014/main" id="{F7D54D91-3AA9-458A-A703-D4F23BA00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427" y="2560348"/>
            <a:ext cx="4987817" cy="261609"/>
          </a:xfrm>
          <a:prstGeom prst="rect">
            <a:avLst/>
          </a:prstGeom>
          <a:solidFill>
            <a:srgbClr val="12691C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D9B84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RGB Coding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D9B841"/>
              </a:solidFill>
              <a:effectLst/>
            </a:endParaRPr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E96096D8-6DE6-4FE0-8E20-8E270CBF6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05453"/>
              </p:ext>
            </p:extLst>
          </p:nvPr>
        </p:nvGraphicFramePr>
        <p:xfrm>
          <a:off x="469426" y="3058800"/>
          <a:ext cx="4973428" cy="1313854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108226">
                  <a:extLst>
                    <a:ext uri="{9D8B030D-6E8A-4147-A177-3AD203B41FA5}">
                      <a16:colId xmlns:a16="http://schemas.microsoft.com/office/drawing/2014/main" val="282437585"/>
                    </a:ext>
                  </a:extLst>
                </a:gridCol>
                <a:gridCol w="1237353">
                  <a:extLst>
                    <a:ext uri="{9D8B030D-6E8A-4147-A177-3AD203B41FA5}">
                      <a16:colId xmlns:a16="http://schemas.microsoft.com/office/drawing/2014/main" val="74596151"/>
                    </a:ext>
                  </a:extLst>
                </a:gridCol>
                <a:gridCol w="998289">
                  <a:extLst>
                    <a:ext uri="{9D8B030D-6E8A-4147-A177-3AD203B41FA5}">
                      <a16:colId xmlns:a16="http://schemas.microsoft.com/office/drawing/2014/main" val="393235240"/>
                    </a:ext>
                  </a:extLst>
                </a:gridCol>
                <a:gridCol w="880176">
                  <a:extLst>
                    <a:ext uri="{9D8B030D-6E8A-4147-A177-3AD203B41FA5}">
                      <a16:colId xmlns:a16="http://schemas.microsoft.com/office/drawing/2014/main" val="1498414302"/>
                    </a:ext>
                  </a:extLst>
                </a:gridCol>
                <a:gridCol w="749384">
                  <a:extLst>
                    <a:ext uri="{9D8B030D-6E8A-4147-A177-3AD203B41FA5}">
                      <a16:colId xmlns:a16="http://schemas.microsoft.com/office/drawing/2014/main" val="315983130"/>
                    </a:ext>
                  </a:extLst>
                </a:gridCol>
              </a:tblGrid>
              <a:tr h="28597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Cover Page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Red (R)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Green</a:t>
                      </a:r>
                      <a:r>
                        <a:rPr lang="en-US" sz="1100" b="1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(G)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Blue</a:t>
                      </a:r>
                      <a:r>
                        <a:rPr lang="en-US" sz="1100" b="1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(B)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Hex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5945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Front and Back Cover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128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255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128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#80FF80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8180395"/>
                  </a:ext>
                </a:extLst>
              </a:tr>
              <a:tr h="26797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Spine Color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</a:rPr>
                        <a:t>18</a:t>
                      </a:r>
                      <a:endParaRPr lang="en-US" sz="11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</a:rPr>
                        <a:t>105</a:t>
                      </a:r>
                      <a:endParaRPr lang="en-US" sz="11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28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#12691C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323034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Spine Text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</a:rPr>
                        <a:t>217</a:t>
                      </a:r>
                      <a:endParaRPr lang="en-US" sz="11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effectLst/>
                        </a:rPr>
                        <a:t>184</a:t>
                      </a:r>
                      <a:endParaRPr lang="en-US" sz="11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65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</a:rPr>
                        <a:t>#D9B841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5182635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A9DDB99A-BB24-4E95-ABAB-8FB34541A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311455"/>
              </p:ext>
            </p:extLst>
          </p:nvPr>
        </p:nvGraphicFramePr>
        <p:xfrm>
          <a:off x="455040" y="836889"/>
          <a:ext cx="4987817" cy="1469379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084580">
                  <a:extLst>
                    <a:ext uri="{9D8B030D-6E8A-4147-A177-3AD203B41FA5}">
                      <a16:colId xmlns:a16="http://schemas.microsoft.com/office/drawing/2014/main" val="3654203593"/>
                    </a:ext>
                  </a:extLst>
                </a:gridCol>
                <a:gridCol w="1147445">
                  <a:extLst>
                    <a:ext uri="{9D8B030D-6E8A-4147-A177-3AD203B41FA5}">
                      <a16:colId xmlns:a16="http://schemas.microsoft.com/office/drawing/2014/main" val="2459488032"/>
                    </a:ext>
                  </a:extLst>
                </a:gridCol>
                <a:gridCol w="1072283">
                  <a:extLst>
                    <a:ext uri="{9D8B030D-6E8A-4147-A177-3AD203B41FA5}">
                      <a16:colId xmlns:a16="http://schemas.microsoft.com/office/drawing/2014/main" val="3362217736"/>
                    </a:ext>
                  </a:extLst>
                </a:gridCol>
                <a:gridCol w="827166">
                  <a:extLst>
                    <a:ext uri="{9D8B030D-6E8A-4147-A177-3AD203B41FA5}">
                      <a16:colId xmlns:a16="http://schemas.microsoft.com/office/drawing/2014/main" val="1244319323"/>
                    </a:ext>
                  </a:extLst>
                </a:gridCol>
                <a:gridCol w="856343">
                  <a:extLst>
                    <a:ext uri="{9D8B030D-6E8A-4147-A177-3AD203B41FA5}">
                      <a16:colId xmlns:a16="http://schemas.microsoft.com/office/drawing/2014/main" val="1735683882"/>
                    </a:ext>
                  </a:extLst>
                </a:gridCol>
              </a:tblGrid>
              <a:tr h="362574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Color Code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Cyan Code (C)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Magenta (M)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Yellow (Y)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Black (K)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085804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Front and Back Cover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3260575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Spine Color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87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2774899"/>
                  </a:ext>
                </a:extLst>
              </a:tr>
              <a:tr h="336550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Spine Text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5411199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79CDD3E5-00BD-8C23-2F45-A4FBF6B33492}"/>
              </a:ext>
            </a:extLst>
          </p:cNvPr>
          <p:cNvGrpSpPr/>
          <p:nvPr/>
        </p:nvGrpSpPr>
        <p:grpSpPr>
          <a:xfrm>
            <a:off x="7516231" y="0"/>
            <a:ext cx="8396869" cy="10688638"/>
            <a:chOff x="7516231" y="0"/>
            <a:chExt cx="8396869" cy="1068863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D4AFB96-13FB-4464-8A69-5A3A0296B188}"/>
                </a:ext>
              </a:extLst>
            </p:cNvPr>
            <p:cNvGrpSpPr/>
            <p:nvPr/>
          </p:nvGrpSpPr>
          <p:grpSpPr>
            <a:xfrm>
              <a:off x="7516231" y="0"/>
              <a:ext cx="8396869" cy="10688638"/>
              <a:chOff x="7605131" y="0"/>
              <a:chExt cx="8396869" cy="10688638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">
                <p14:nvContentPartPr>
                  <p14:cNvPr id="9" name="Ink 8">
                    <a:extLst>
                      <a:ext uri="{FF2B5EF4-FFF2-40B4-BE49-F238E27FC236}">
                        <a16:creationId xmlns:a16="http://schemas.microsoft.com/office/drawing/2014/main" id="{6E4073A3-906E-4B68-9372-791FD40D535E}"/>
                      </a:ext>
                    </a:extLst>
                  </p14:cNvPr>
                  <p14:cNvContentPartPr/>
                  <p14:nvPr/>
                </p14:nvContentPartPr>
                <p14:xfrm>
                  <a:off x="8696427" y="895370"/>
                  <a:ext cx="382" cy="382"/>
                </p14:xfrm>
              </p:contentPart>
            </mc:Choice>
            <mc:Fallback xmlns="">
              <p:pic>
                <p:nvPicPr>
                  <p:cNvPr id="9" name="Ink 8">
                    <a:extLst>
                      <a:ext uri="{FF2B5EF4-FFF2-40B4-BE49-F238E27FC236}">
                        <a16:creationId xmlns:a16="http://schemas.microsoft.com/office/drawing/2014/main" id="{6E4073A3-906E-4B68-9372-791FD40D535E}"/>
                      </a:ext>
                    </a:extLst>
                  </p:cNvPr>
                  <p:cNvPicPr/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8686877" y="886202"/>
                    <a:ext cx="19100" cy="1910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B2DA160-5ED2-4F92-9B44-5CDD02A5F591}"/>
                  </a:ext>
                </a:extLst>
              </p:cNvPr>
              <p:cNvSpPr/>
              <p:nvPr/>
            </p:nvSpPr>
            <p:spPr>
              <a:xfrm>
                <a:off x="7605131" y="0"/>
                <a:ext cx="951747" cy="10688638"/>
              </a:xfrm>
              <a:prstGeom prst="rect">
                <a:avLst/>
              </a:prstGeom>
              <a:solidFill>
                <a:srgbClr val="1269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1600" b="1" dirty="0">
                    <a:solidFill>
                      <a:srgbClr val="D9B84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Ph.D.                                                                            Month Year                                                                               NAME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9A95D6-5F05-4FF5-9E62-69DF75429C16}"/>
                  </a:ext>
                </a:extLst>
              </p:cNvPr>
              <p:cNvSpPr txBox="1"/>
              <p:nvPr/>
            </p:nvSpPr>
            <p:spPr>
              <a:xfrm>
                <a:off x="8556877" y="222964"/>
                <a:ext cx="7445123" cy="100950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&lt;TITLE&gt;</a:t>
                </a: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THESIS</a:t>
                </a:r>
              </a:p>
              <a:p>
                <a:pPr algn="ctr"/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Submitted in partial fulfilment of the</a:t>
                </a:r>
              </a:p>
              <a:p>
                <a:pPr algn="ctr"/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requirements for the award of the degree </a:t>
                </a:r>
              </a:p>
              <a:p>
                <a:pPr algn="ctr"/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</a:t>
                </a: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2200" b="1" dirty="0">
                    <a:latin typeface="Old English Text MT" panose="03040902040508030806" pitchFamily="66" charset="0"/>
                    <a:cs typeface="Times New Roman" panose="02020603050405020304" pitchFamily="18" charset="0"/>
                  </a:rPr>
                  <a:t>Doctor of Philosophy</a:t>
                </a: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</a:t>
                </a:r>
              </a:p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FACULTY OF ……………………………</a:t>
                </a:r>
              </a:p>
              <a:p>
                <a:pPr algn="ctr"/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by</a:t>
                </a:r>
              </a:p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&lt;RESEARCH SCHOLAR&gt;</a:t>
                </a: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(Reg. No……………..)</a:t>
                </a: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Under the Supervision of</a:t>
                </a: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&lt;SUPERVISOR NAME&gt;</a:t>
                </a: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&amp;</a:t>
                </a:r>
              </a:p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&lt;CO-SUPERVISOR NAME&gt;</a:t>
                </a:r>
              </a:p>
              <a:p>
                <a:pPr algn="ctr"/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U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Month Year</a:t>
                </a:r>
              </a:p>
            </p:txBody>
          </p: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44821B3-6990-5FD8-CA1A-D4111A0D4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84781" y="8336329"/>
              <a:ext cx="4011516" cy="841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8288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140</Words>
  <Application>Microsoft Office PowerPoint</Application>
  <PresentationFormat>Custom</PresentationFormat>
  <Paragraphs>75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Old English Text MT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Rohit Jain</dc:creator>
  <cp:lastModifiedBy>Dr. Rohit Jain [MU - Jaipur]</cp:lastModifiedBy>
  <cp:revision>11</cp:revision>
  <dcterms:created xsi:type="dcterms:W3CDTF">2022-02-03T06:22:15Z</dcterms:created>
  <dcterms:modified xsi:type="dcterms:W3CDTF">2025-01-13T10:20:48Z</dcterms:modified>
</cp:coreProperties>
</file>